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78" r:id="rId2"/>
    <p:sldId id="276" r:id="rId3"/>
    <p:sldId id="259" r:id="rId4"/>
    <p:sldId id="277" r:id="rId5"/>
    <p:sldId id="275" r:id="rId6"/>
    <p:sldId id="279" r:id="rId7"/>
    <p:sldId id="262" r:id="rId8"/>
    <p:sldId id="268" r:id="rId9"/>
    <p:sldId id="266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28" autoAdjust="0"/>
  </p:normalViewPr>
  <p:slideViewPr>
    <p:cSldViewPr snapToGrid="0">
      <p:cViewPr varScale="1">
        <p:scale>
          <a:sx n="95" d="100"/>
          <a:sy n="95" d="100"/>
        </p:scale>
        <p:origin x="1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11ECB7-BA4B-4E52-8EBA-6E554476CC7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1F597C-43E3-4E2C-BA42-3CA657B110CF}">
      <dgm:prSet/>
      <dgm:spPr/>
      <dgm:t>
        <a:bodyPr/>
        <a:lstStyle/>
        <a:p>
          <a:r>
            <a:rPr lang="en-GB"/>
            <a:t>Digital Image Processing</a:t>
          </a:r>
          <a:endParaRPr lang="en-US"/>
        </a:p>
      </dgm:t>
    </dgm:pt>
    <dgm:pt modelId="{8C9E30A9-EEC9-4E7E-A47C-71C40B25A675}" type="parTrans" cxnId="{994B4CA8-700D-4275-9EC8-9D0B49664896}">
      <dgm:prSet/>
      <dgm:spPr/>
      <dgm:t>
        <a:bodyPr/>
        <a:lstStyle/>
        <a:p>
          <a:endParaRPr lang="en-US"/>
        </a:p>
      </dgm:t>
    </dgm:pt>
    <dgm:pt modelId="{850831CE-BBB3-4668-958D-AE7F1FCED1CD}" type="sibTrans" cxnId="{994B4CA8-700D-4275-9EC8-9D0B49664896}">
      <dgm:prSet/>
      <dgm:spPr/>
      <dgm:t>
        <a:bodyPr/>
        <a:lstStyle/>
        <a:p>
          <a:endParaRPr lang="en-US"/>
        </a:p>
      </dgm:t>
    </dgm:pt>
    <dgm:pt modelId="{0751DBE1-B961-44EA-A23A-AAAAFBEC3B69}">
      <dgm:prSet/>
      <dgm:spPr/>
      <dgm:t>
        <a:bodyPr/>
        <a:lstStyle/>
        <a:p>
          <a:r>
            <a:rPr lang="en-GB"/>
            <a:t>Classic Machine Learning</a:t>
          </a:r>
          <a:endParaRPr lang="en-US"/>
        </a:p>
      </dgm:t>
    </dgm:pt>
    <dgm:pt modelId="{CCE605D4-6112-4B84-9790-FDDFFE0ADFF5}" type="parTrans" cxnId="{0E201A51-A58F-4EB0-AE33-98E9CC0B10A3}">
      <dgm:prSet/>
      <dgm:spPr/>
      <dgm:t>
        <a:bodyPr/>
        <a:lstStyle/>
        <a:p>
          <a:endParaRPr lang="en-US"/>
        </a:p>
      </dgm:t>
    </dgm:pt>
    <dgm:pt modelId="{29E7D454-6A75-47EA-A403-892F8C56F45A}" type="sibTrans" cxnId="{0E201A51-A58F-4EB0-AE33-98E9CC0B10A3}">
      <dgm:prSet/>
      <dgm:spPr/>
      <dgm:t>
        <a:bodyPr/>
        <a:lstStyle/>
        <a:p>
          <a:endParaRPr lang="en-US"/>
        </a:p>
      </dgm:t>
    </dgm:pt>
    <dgm:pt modelId="{A7B65030-46E0-4471-A96A-30619AF12339}">
      <dgm:prSet/>
      <dgm:spPr/>
      <dgm:t>
        <a:bodyPr/>
        <a:lstStyle/>
        <a:p>
          <a:r>
            <a:rPr lang="en-GB"/>
            <a:t>Image Features</a:t>
          </a:r>
          <a:endParaRPr lang="en-US"/>
        </a:p>
      </dgm:t>
    </dgm:pt>
    <dgm:pt modelId="{4C38FFEA-541C-46D1-AF00-C435EC1E88A0}" type="parTrans" cxnId="{B1B2C23C-6101-42A1-9363-D12CA72C9733}">
      <dgm:prSet/>
      <dgm:spPr/>
      <dgm:t>
        <a:bodyPr/>
        <a:lstStyle/>
        <a:p>
          <a:endParaRPr lang="en-US"/>
        </a:p>
      </dgm:t>
    </dgm:pt>
    <dgm:pt modelId="{38A1F1C6-D383-4370-9F39-3D491737EF92}" type="sibTrans" cxnId="{B1B2C23C-6101-42A1-9363-D12CA72C9733}">
      <dgm:prSet/>
      <dgm:spPr/>
      <dgm:t>
        <a:bodyPr/>
        <a:lstStyle/>
        <a:p>
          <a:endParaRPr lang="en-US"/>
        </a:p>
      </dgm:t>
    </dgm:pt>
    <dgm:pt modelId="{DEE8DDA8-EA22-44AE-8C8F-524CAD1DC67C}">
      <dgm:prSet/>
      <dgm:spPr/>
      <dgm:t>
        <a:bodyPr/>
        <a:lstStyle/>
        <a:p>
          <a:r>
            <a:rPr lang="en-GB"/>
            <a:t>Image Classification</a:t>
          </a:r>
          <a:endParaRPr lang="en-US"/>
        </a:p>
      </dgm:t>
    </dgm:pt>
    <dgm:pt modelId="{B5559523-53BC-4055-8EAA-77FE9B714770}" type="parTrans" cxnId="{274503FD-C16F-497B-AD09-16EB528119B6}">
      <dgm:prSet/>
      <dgm:spPr/>
      <dgm:t>
        <a:bodyPr/>
        <a:lstStyle/>
        <a:p>
          <a:endParaRPr lang="en-US"/>
        </a:p>
      </dgm:t>
    </dgm:pt>
    <dgm:pt modelId="{1735AC47-993D-4151-B01B-D55F60748A33}" type="sibTrans" cxnId="{274503FD-C16F-497B-AD09-16EB528119B6}">
      <dgm:prSet/>
      <dgm:spPr/>
      <dgm:t>
        <a:bodyPr/>
        <a:lstStyle/>
        <a:p>
          <a:endParaRPr lang="en-US"/>
        </a:p>
      </dgm:t>
    </dgm:pt>
    <dgm:pt modelId="{0E5FF831-BDE7-4DDE-AFBA-73FB866F3A7F}">
      <dgm:prSet/>
      <dgm:spPr/>
      <dgm:t>
        <a:bodyPr/>
        <a:lstStyle/>
        <a:p>
          <a:r>
            <a:rPr lang="en-GB"/>
            <a:t>Deep Learning</a:t>
          </a:r>
          <a:endParaRPr lang="en-US"/>
        </a:p>
      </dgm:t>
    </dgm:pt>
    <dgm:pt modelId="{E2510CEF-F166-4433-9BD4-2926A708F18D}" type="parTrans" cxnId="{A62C6B41-8264-410D-8E88-31E59C87D72B}">
      <dgm:prSet/>
      <dgm:spPr/>
      <dgm:t>
        <a:bodyPr/>
        <a:lstStyle/>
        <a:p>
          <a:endParaRPr lang="en-US"/>
        </a:p>
      </dgm:t>
    </dgm:pt>
    <dgm:pt modelId="{7B8DC1E0-6577-4950-8AF6-D2EA74AA1408}" type="sibTrans" cxnId="{A62C6B41-8264-410D-8E88-31E59C87D72B}">
      <dgm:prSet/>
      <dgm:spPr/>
      <dgm:t>
        <a:bodyPr/>
        <a:lstStyle/>
        <a:p>
          <a:endParaRPr lang="en-US"/>
        </a:p>
      </dgm:t>
    </dgm:pt>
    <dgm:pt modelId="{6035EEDC-C4F6-4CF6-9467-5002FB5F8235}">
      <dgm:prSet/>
      <dgm:spPr/>
      <dgm:t>
        <a:bodyPr/>
        <a:lstStyle/>
        <a:p>
          <a:r>
            <a:rPr lang="en-GB"/>
            <a:t>Semantic Segmentation</a:t>
          </a:r>
          <a:endParaRPr lang="en-US"/>
        </a:p>
      </dgm:t>
    </dgm:pt>
    <dgm:pt modelId="{F54616E8-DD40-44A9-B9A1-0DE11B954FF6}" type="parTrans" cxnId="{A6B09011-04B2-4843-83D2-A6947859586E}">
      <dgm:prSet/>
      <dgm:spPr/>
      <dgm:t>
        <a:bodyPr/>
        <a:lstStyle/>
        <a:p>
          <a:endParaRPr lang="en-US"/>
        </a:p>
      </dgm:t>
    </dgm:pt>
    <dgm:pt modelId="{3FE1FC33-F85B-436E-98E7-9E729D077AEA}" type="sibTrans" cxnId="{A6B09011-04B2-4843-83D2-A6947859586E}">
      <dgm:prSet/>
      <dgm:spPr/>
      <dgm:t>
        <a:bodyPr/>
        <a:lstStyle/>
        <a:p>
          <a:endParaRPr lang="en-US"/>
        </a:p>
      </dgm:t>
    </dgm:pt>
    <dgm:pt modelId="{557AE56D-4262-4FEA-8D13-22E56A257BA8}">
      <dgm:prSet/>
      <dgm:spPr/>
      <dgm:t>
        <a:bodyPr/>
        <a:lstStyle/>
        <a:p>
          <a:r>
            <a:rPr lang="en-GB"/>
            <a:t>Object Detection</a:t>
          </a:r>
          <a:endParaRPr lang="en-US"/>
        </a:p>
      </dgm:t>
    </dgm:pt>
    <dgm:pt modelId="{3A0187C3-BDB0-4FC0-A559-8DC6C5941D17}" type="parTrans" cxnId="{451F3F6D-7B24-4D29-B079-5F9458942780}">
      <dgm:prSet/>
      <dgm:spPr/>
      <dgm:t>
        <a:bodyPr/>
        <a:lstStyle/>
        <a:p>
          <a:endParaRPr lang="en-US"/>
        </a:p>
      </dgm:t>
    </dgm:pt>
    <dgm:pt modelId="{90F0768F-72FA-47D4-8952-8B56FC912967}" type="sibTrans" cxnId="{451F3F6D-7B24-4D29-B079-5F9458942780}">
      <dgm:prSet/>
      <dgm:spPr/>
      <dgm:t>
        <a:bodyPr/>
        <a:lstStyle/>
        <a:p>
          <a:endParaRPr lang="en-US"/>
        </a:p>
      </dgm:t>
    </dgm:pt>
    <dgm:pt modelId="{BE4FE2E7-1FB4-4AE1-AA0A-FDBCA3F450A5}">
      <dgm:prSet/>
      <dgm:spPr/>
      <dgm:t>
        <a:bodyPr/>
        <a:lstStyle/>
        <a:p>
          <a:r>
            <a:rPr lang="en-GB"/>
            <a:t>Image Synthesis</a:t>
          </a:r>
          <a:endParaRPr lang="en-US"/>
        </a:p>
      </dgm:t>
    </dgm:pt>
    <dgm:pt modelId="{AF8386A2-1D9B-4C7D-8CBA-D28A94B370FB}" type="parTrans" cxnId="{9CBBB31A-D4B9-427A-A53C-5514F8093CDF}">
      <dgm:prSet/>
      <dgm:spPr/>
      <dgm:t>
        <a:bodyPr/>
        <a:lstStyle/>
        <a:p>
          <a:endParaRPr lang="en-US"/>
        </a:p>
      </dgm:t>
    </dgm:pt>
    <dgm:pt modelId="{B95DD1C6-41E4-4843-97AB-B477A8E9FB0B}" type="sibTrans" cxnId="{9CBBB31A-D4B9-427A-A53C-5514F8093CDF}">
      <dgm:prSet/>
      <dgm:spPr/>
      <dgm:t>
        <a:bodyPr/>
        <a:lstStyle/>
        <a:p>
          <a:endParaRPr lang="en-US"/>
        </a:p>
      </dgm:t>
    </dgm:pt>
    <dgm:pt modelId="{E5DCB44A-0E98-4BD8-9632-F832EE297C9C}">
      <dgm:prSet/>
      <dgm:spPr/>
      <dgm:t>
        <a:bodyPr/>
        <a:lstStyle/>
        <a:p>
          <a:r>
            <a:rPr lang="en-GB"/>
            <a:t>Computerized Tomography</a:t>
          </a:r>
          <a:endParaRPr lang="en-US"/>
        </a:p>
      </dgm:t>
    </dgm:pt>
    <dgm:pt modelId="{08BA9EB1-4073-4C49-9C65-65968CEA9730}" type="parTrans" cxnId="{1DE69DE5-33C9-433B-B4D5-E46F89F6C471}">
      <dgm:prSet/>
      <dgm:spPr/>
      <dgm:t>
        <a:bodyPr/>
        <a:lstStyle/>
        <a:p>
          <a:endParaRPr lang="en-US"/>
        </a:p>
      </dgm:t>
    </dgm:pt>
    <dgm:pt modelId="{D6D1D187-7E78-417E-B1FE-089957135C7D}" type="sibTrans" cxnId="{1DE69DE5-33C9-433B-B4D5-E46F89F6C471}">
      <dgm:prSet/>
      <dgm:spPr/>
      <dgm:t>
        <a:bodyPr/>
        <a:lstStyle/>
        <a:p>
          <a:endParaRPr lang="en-US"/>
        </a:p>
      </dgm:t>
    </dgm:pt>
    <dgm:pt modelId="{2E9D43D9-2B1A-4F69-8A00-390D05AC7807}" type="pres">
      <dgm:prSet presAssocID="{5F11ECB7-BA4B-4E52-8EBA-6E554476CC78}" presName="vert0" presStyleCnt="0">
        <dgm:presLayoutVars>
          <dgm:dir/>
          <dgm:animOne val="branch"/>
          <dgm:animLvl val="lvl"/>
        </dgm:presLayoutVars>
      </dgm:prSet>
      <dgm:spPr/>
    </dgm:pt>
    <dgm:pt modelId="{A75A5314-6BC5-41E2-AA55-CEA014018D97}" type="pres">
      <dgm:prSet presAssocID="{F41F597C-43E3-4E2C-BA42-3CA657B110CF}" presName="thickLine" presStyleLbl="alignNode1" presStyleIdx="0" presStyleCnt="9"/>
      <dgm:spPr/>
    </dgm:pt>
    <dgm:pt modelId="{A753C051-B0C8-4E27-A58A-CC4EE89D04AD}" type="pres">
      <dgm:prSet presAssocID="{F41F597C-43E3-4E2C-BA42-3CA657B110CF}" presName="horz1" presStyleCnt="0"/>
      <dgm:spPr/>
    </dgm:pt>
    <dgm:pt modelId="{5F8D5239-24B5-4B84-AEC9-0E6D82C30A69}" type="pres">
      <dgm:prSet presAssocID="{F41F597C-43E3-4E2C-BA42-3CA657B110CF}" presName="tx1" presStyleLbl="revTx" presStyleIdx="0" presStyleCnt="9"/>
      <dgm:spPr/>
    </dgm:pt>
    <dgm:pt modelId="{55AEBD8A-707E-495A-8739-3DA79841C4EC}" type="pres">
      <dgm:prSet presAssocID="{F41F597C-43E3-4E2C-BA42-3CA657B110CF}" presName="vert1" presStyleCnt="0"/>
      <dgm:spPr/>
    </dgm:pt>
    <dgm:pt modelId="{FB225062-133A-4129-9852-ADF50D610A35}" type="pres">
      <dgm:prSet presAssocID="{0751DBE1-B961-44EA-A23A-AAAAFBEC3B69}" presName="thickLine" presStyleLbl="alignNode1" presStyleIdx="1" presStyleCnt="9"/>
      <dgm:spPr/>
    </dgm:pt>
    <dgm:pt modelId="{F21E6FFB-A5D4-443E-9263-92F38F0979CE}" type="pres">
      <dgm:prSet presAssocID="{0751DBE1-B961-44EA-A23A-AAAAFBEC3B69}" presName="horz1" presStyleCnt="0"/>
      <dgm:spPr/>
    </dgm:pt>
    <dgm:pt modelId="{9CF1315C-1A22-4C3F-9260-B1050EF9A1A8}" type="pres">
      <dgm:prSet presAssocID="{0751DBE1-B961-44EA-A23A-AAAAFBEC3B69}" presName="tx1" presStyleLbl="revTx" presStyleIdx="1" presStyleCnt="9"/>
      <dgm:spPr/>
    </dgm:pt>
    <dgm:pt modelId="{79365231-A885-4DD7-95FD-46EE0BBDA561}" type="pres">
      <dgm:prSet presAssocID="{0751DBE1-B961-44EA-A23A-AAAAFBEC3B69}" presName="vert1" presStyleCnt="0"/>
      <dgm:spPr/>
    </dgm:pt>
    <dgm:pt modelId="{9EF4E561-9139-426A-B29B-654EE9E0F323}" type="pres">
      <dgm:prSet presAssocID="{A7B65030-46E0-4471-A96A-30619AF12339}" presName="thickLine" presStyleLbl="alignNode1" presStyleIdx="2" presStyleCnt="9"/>
      <dgm:spPr/>
    </dgm:pt>
    <dgm:pt modelId="{D71269A9-C419-49BE-81A8-9F78BDC8E533}" type="pres">
      <dgm:prSet presAssocID="{A7B65030-46E0-4471-A96A-30619AF12339}" presName="horz1" presStyleCnt="0"/>
      <dgm:spPr/>
    </dgm:pt>
    <dgm:pt modelId="{06B86588-FF5C-4DF2-A0B6-AF3CD62D6612}" type="pres">
      <dgm:prSet presAssocID="{A7B65030-46E0-4471-A96A-30619AF12339}" presName="tx1" presStyleLbl="revTx" presStyleIdx="2" presStyleCnt="9"/>
      <dgm:spPr/>
    </dgm:pt>
    <dgm:pt modelId="{8CF8F278-3041-42EE-B4D3-CFDF1578EADB}" type="pres">
      <dgm:prSet presAssocID="{A7B65030-46E0-4471-A96A-30619AF12339}" presName="vert1" presStyleCnt="0"/>
      <dgm:spPr/>
    </dgm:pt>
    <dgm:pt modelId="{5C4211F7-2AC5-4300-A4CC-489D4D8CAB2A}" type="pres">
      <dgm:prSet presAssocID="{DEE8DDA8-EA22-44AE-8C8F-524CAD1DC67C}" presName="thickLine" presStyleLbl="alignNode1" presStyleIdx="3" presStyleCnt="9"/>
      <dgm:spPr/>
    </dgm:pt>
    <dgm:pt modelId="{F9A7388E-375A-466C-8691-7B29B1041830}" type="pres">
      <dgm:prSet presAssocID="{DEE8DDA8-EA22-44AE-8C8F-524CAD1DC67C}" presName="horz1" presStyleCnt="0"/>
      <dgm:spPr/>
    </dgm:pt>
    <dgm:pt modelId="{A25C96CF-82A8-4502-8EA4-9D4C8A2062B1}" type="pres">
      <dgm:prSet presAssocID="{DEE8DDA8-EA22-44AE-8C8F-524CAD1DC67C}" presName="tx1" presStyleLbl="revTx" presStyleIdx="3" presStyleCnt="9"/>
      <dgm:spPr/>
    </dgm:pt>
    <dgm:pt modelId="{E75AC6E9-EAD2-452B-83F7-F1B785ED1D6A}" type="pres">
      <dgm:prSet presAssocID="{DEE8DDA8-EA22-44AE-8C8F-524CAD1DC67C}" presName="vert1" presStyleCnt="0"/>
      <dgm:spPr/>
    </dgm:pt>
    <dgm:pt modelId="{00B8695F-BAB0-4DCC-9ABE-10703B934D92}" type="pres">
      <dgm:prSet presAssocID="{0E5FF831-BDE7-4DDE-AFBA-73FB866F3A7F}" presName="thickLine" presStyleLbl="alignNode1" presStyleIdx="4" presStyleCnt="9"/>
      <dgm:spPr/>
    </dgm:pt>
    <dgm:pt modelId="{13CA8674-7991-4B19-9B2C-A8AF8FCD6A83}" type="pres">
      <dgm:prSet presAssocID="{0E5FF831-BDE7-4DDE-AFBA-73FB866F3A7F}" presName="horz1" presStyleCnt="0"/>
      <dgm:spPr/>
    </dgm:pt>
    <dgm:pt modelId="{91F5A4AA-2914-42ED-9548-FF11276E068D}" type="pres">
      <dgm:prSet presAssocID="{0E5FF831-BDE7-4DDE-AFBA-73FB866F3A7F}" presName="tx1" presStyleLbl="revTx" presStyleIdx="4" presStyleCnt="9"/>
      <dgm:spPr/>
    </dgm:pt>
    <dgm:pt modelId="{6DB38924-F493-44A1-9D0F-325C01160794}" type="pres">
      <dgm:prSet presAssocID="{0E5FF831-BDE7-4DDE-AFBA-73FB866F3A7F}" presName="vert1" presStyleCnt="0"/>
      <dgm:spPr/>
    </dgm:pt>
    <dgm:pt modelId="{996100A8-C5CA-4C92-8575-4D514B0C345B}" type="pres">
      <dgm:prSet presAssocID="{6035EEDC-C4F6-4CF6-9467-5002FB5F8235}" presName="thickLine" presStyleLbl="alignNode1" presStyleIdx="5" presStyleCnt="9"/>
      <dgm:spPr/>
    </dgm:pt>
    <dgm:pt modelId="{D2AF3658-9D5B-48CF-867D-9642DC1ABEC5}" type="pres">
      <dgm:prSet presAssocID="{6035EEDC-C4F6-4CF6-9467-5002FB5F8235}" presName="horz1" presStyleCnt="0"/>
      <dgm:spPr/>
    </dgm:pt>
    <dgm:pt modelId="{66EEB428-CF64-45DA-B736-B4DA6E3BB683}" type="pres">
      <dgm:prSet presAssocID="{6035EEDC-C4F6-4CF6-9467-5002FB5F8235}" presName="tx1" presStyleLbl="revTx" presStyleIdx="5" presStyleCnt="9"/>
      <dgm:spPr/>
    </dgm:pt>
    <dgm:pt modelId="{EE457EDA-9383-4D7E-B33B-D9A3CA0DA7D7}" type="pres">
      <dgm:prSet presAssocID="{6035EEDC-C4F6-4CF6-9467-5002FB5F8235}" presName="vert1" presStyleCnt="0"/>
      <dgm:spPr/>
    </dgm:pt>
    <dgm:pt modelId="{467BCFFD-AB59-4720-BAA6-7EDB4C0028FB}" type="pres">
      <dgm:prSet presAssocID="{557AE56D-4262-4FEA-8D13-22E56A257BA8}" presName="thickLine" presStyleLbl="alignNode1" presStyleIdx="6" presStyleCnt="9"/>
      <dgm:spPr/>
    </dgm:pt>
    <dgm:pt modelId="{D147EBCF-36BF-485E-B15A-5E9C299C20D0}" type="pres">
      <dgm:prSet presAssocID="{557AE56D-4262-4FEA-8D13-22E56A257BA8}" presName="horz1" presStyleCnt="0"/>
      <dgm:spPr/>
    </dgm:pt>
    <dgm:pt modelId="{D8F19D71-3555-4EB1-A60E-AB08E1EED35C}" type="pres">
      <dgm:prSet presAssocID="{557AE56D-4262-4FEA-8D13-22E56A257BA8}" presName="tx1" presStyleLbl="revTx" presStyleIdx="6" presStyleCnt="9"/>
      <dgm:spPr/>
    </dgm:pt>
    <dgm:pt modelId="{BCE763AC-CDE0-4005-A1B6-49AF8E268A94}" type="pres">
      <dgm:prSet presAssocID="{557AE56D-4262-4FEA-8D13-22E56A257BA8}" presName="vert1" presStyleCnt="0"/>
      <dgm:spPr/>
    </dgm:pt>
    <dgm:pt modelId="{1CC9A3F3-D1F1-49CC-926C-9C1F54DCDCB8}" type="pres">
      <dgm:prSet presAssocID="{BE4FE2E7-1FB4-4AE1-AA0A-FDBCA3F450A5}" presName="thickLine" presStyleLbl="alignNode1" presStyleIdx="7" presStyleCnt="9"/>
      <dgm:spPr/>
    </dgm:pt>
    <dgm:pt modelId="{CCB97535-D58B-4D2A-8251-A63D6AF74A70}" type="pres">
      <dgm:prSet presAssocID="{BE4FE2E7-1FB4-4AE1-AA0A-FDBCA3F450A5}" presName="horz1" presStyleCnt="0"/>
      <dgm:spPr/>
    </dgm:pt>
    <dgm:pt modelId="{A893700C-307F-4A38-BCBD-56945DC2A5D0}" type="pres">
      <dgm:prSet presAssocID="{BE4FE2E7-1FB4-4AE1-AA0A-FDBCA3F450A5}" presName="tx1" presStyleLbl="revTx" presStyleIdx="7" presStyleCnt="9"/>
      <dgm:spPr/>
    </dgm:pt>
    <dgm:pt modelId="{C1BF785D-7C4C-4C84-9892-E1012BFE286D}" type="pres">
      <dgm:prSet presAssocID="{BE4FE2E7-1FB4-4AE1-AA0A-FDBCA3F450A5}" presName="vert1" presStyleCnt="0"/>
      <dgm:spPr/>
    </dgm:pt>
    <dgm:pt modelId="{C4D58A2A-AE77-4485-AAB1-510442B1A70C}" type="pres">
      <dgm:prSet presAssocID="{E5DCB44A-0E98-4BD8-9632-F832EE297C9C}" presName="thickLine" presStyleLbl="alignNode1" presStyleIdx="8" presStyleCnt="9"/>
      <dgm:spPr/>
    </dgm:pt>
    <dgm:pt modelId="{D1ECC6DF-67C8-42C8-B368-954DC14728F6}" type="pres">
      <dgm:prSet presAssocID="{E5DCB44A-0E98-4BD8-9632-F832EE297C9C}" presName="horz1" presStyleCnt="0"/>
      <dgm:spPr/>
    </dgm:pt>
    <dgm:pt modelId="{67B91526-81DB-45D1-A5F8-2AF999FB5F88}" type="pres">
      <dgm:prSet presAssocID="{E5DCB44A-0E98-4BD8-9632-F832EE297C9C}" presName="tx1" presStyleLbl="revTx" presStyleIdx="8" presStyleCnt="9"/>
      <dgm:spPr/>
    </dgm:pt>
    <dgm:pt modelId="{422697BB-FD71-40E3-8CC7-C3BE49EAEF88}" type="pres">
      <dgm:prSet presAssocID="{E5DCB44A-0E98-4BD8-9632-F832EE297C9C}" presName="vert1" presStyleCnt="0"/>
      <dgm:spPr/>
    </dgm:pt>
  </dgm:ptLst>
  <dgm:cxnLst>
    <dgm:cxn modelId="{A6B09011-04B2-4843-83D2-A6947859586E}" srcId="{5F11ECB7-BA4B-4E52-8EBA-6E554476CC78}" destId="{6035EEDC-C4F6-4CF6-9467-5002FB5F8235}" srcOrd="5" destOrd="0" parTransId="{F54616E8-DD40-44A9-B9A1-0DE11B954FF6}" sibTransId="{3FE1FC33-F85B-436E-98E7-9E729D077AEA}"/>
    <dgm:cxn modelId="{9CBBB31A-D4B9-427A-A53C-5514F8093CDF}" srcId="{5F11ECB7-BA4B-4E52-8EBA-6E554476CC78}" destId="{BE4FE2E7-1FB4-4AE1-AA0A-FDBCA3F450A5}" srcOrd="7" destOrd="0" parTransId="{AF8386A2-1D9B-4C7D-8CBA-D28A94B370FB}" sibTransId="{B95DD1C6-41E4-4843-97AB-B477A8E9FB0B}"/>
    <dgm:cxn modelId="{BD7EBC25-FA36-4C98-8688-412AC8D6347F}" type="presOf" srcId="{0E5FF831-BDE7-4DDE-AFBA-73FB866F3A7F}" destId="{91F5A4AA-2914-42ED-9548-FF11276E068D}" srcOrd="0" destOrd="0" presId="urn:microsoft.com/office/officeart/2008/layout/LinedList"/>
    <dgm:cxn modelId="{593A503B-04D8-476E-91C7-B23072226EF9}" type="presOf" srcId="{E5DCB44A-0E98-4BD8-9632-F832EE297C9C}" destId="{67B91526-81DB-45D1-A5F8-2AF999FB5F88}" srcOrd="0" destOrd="0" presId="urn:microsoft.com/office/officeart/2008/layout/LinedList"/>
    <dgm:cxn modelId="{A3C7093C-5CAE-4D90-B26A-C2E88346A15D}" type="presOf" srcId="{5F11ECB7-BA4B-4E52-8EBA-6E554476CC78}" destId="{2E9D43D9-2B1A-4F69-8A00-390D05AC7807}" srcOrd="0" destOrd="0" presId="urn:microsoft.com/office/officeart/2008/layout/LinedList"/>
    <dgm:cxn modelId="{B1B2C23C-6101-42A1-9363-D12CA72C9733}" srcId="{5F11ECB7-BA4B-4E52-8EBA-6E554476CC78}" destId="{A7B65030-46E0-4471-A96A-30619AF12339}" srcOrd="2" destOrd="0" parTransId="{4C38FFEA-541C-46D1-AF00-C435EC1E88A0}" sibTransId="{38A1F1C6-D383-4370-9F39-3D491737EF92}"/>
    <dgm:cxn modelId="{A62C6B41-8264-410D-8E88-31E59C87D72B}" srcId="{5F11ECB7-BA4B-4E52-8EBA-6E554476CC78}" destId="{0E5FF831-BDE7-4DDE-AFBA-73FB866F3A7F}" srcOrd="4" destOrd="0" parTransId="{E2510CEF-F166-4433-9BD4-2926A708F18D}" sibTransId="{7B8DC1E0-6577-4950-8AF6-D2EA74AA1408}"/>
    <dgm:cxn modelId="{EFA36B65-D2A0-4F2D-BD01-3817A3C2E20B}" type="presOf" srcId="{6035EEDC-C4F6-4CF6-9467-5002FB5F8235}" destId="{66EEB428-CF64-45DA-B736-B4DA6E3BB683}" srcOrd="0" destOrd="0" presId="urn:microsoft.com/office/officeart/2008/layout/LinedList"/>
    <dgm:cxn modelId="{436A4A4B-EB95-4353-9BE2-C0F1D402BE1C}" type="presOf" srcId="{DEE8DDA8-EA22-44AE-8C8F-524CAD1DC67C}" destId="{A25C96CF-82A8-4502-8EA4-9D4C8A2062B1}" srcOrd="0" destOrd="0" presId="urn:microsoft.com/office/officeart/2008/layout/LinedList"/>
    <dgm:cxn modelId="{451F3F6D-7B24-4D29-B079-5F9458942780}" srcId="{5F11ECB7-BA4B-4E52-8EBA-6E554476CC78}" destId="{557AE56D-4262-4FEA-8D13-22E56A257BA8}" srcOrd="6" destOrd="0" parTransId="{3A0187C3-BDB0-4FC0-A559-8DC6C5941D17}" sibTransId="{90F0768F-72FA-47D4-8952-8B56FC912967}"/>
    <dgm:cxn modelId="{0E201A51-A58F-4EB0-AE33-98E9CC0B10A3}" srcId="{5F11ECB7-BA4B-4E52-8EBA-6E554476CC78}" destId="{0751DBE1-B961-44EA-A23A-AAAAFBEC3B69}" srcOrd="1" destOrd="0" parTransId="{CCE605D4-6112-4B84-9790-FDDFFE0ADFF5}" sibTransId="{29E7D454-6A75-47EA-A403-892F8C56F45A}"/>
    <dgm:cxn modelId="{7BD87F83-F973-43FB-B13E-34A8A9AA4691}" type="presOf" srcId="{0751DBE1-B961-44EA-A23A-AAAAFBEC3B69}" destId="{9CF1315C-1A22-4C3F-9260-B1050EF9A1A8}" srcOrd="0" destOrd="0" presId="urn:microsoft.com/office/officeart/2008/layout/LinedList"/>
    <dgm:cxn modelId="{95B64FA2-6CD6-4690-A7E8-F3E4B955FC09}" type="presOf" srcId="{557AE56D-4262-4FEA-8D13-22E56A257BA8}" destId="{D8F19D71-3555-4EB1-A60E-AB08E1EED35C}" srcOrd="0" destOrd="0" presId="urn:microsoft.com/office/officeart/2008/layout/LinedList"/>
    <dgm:cxn modelId="{DB4DC4A3-1500-48DD-A6DB-6EEFE644E2A6}" type="presOf" srcId="{A7B65030-46E0-4471-A96A-30619AF12339}" destId="{06B86588-FF5C-4DF2-A0B6-AF3CD62D6612}" srcOrd="0" destOrd="0" presId="urn:microsoft.com/office/officeart/2008/layout/LinedList"/>
    <dgm:cxn modelId="{994B4CA8-700D-4275-9EC8-9D0B49664896}" srcId="{5F11ECB7-BA4B-4E52-8EBA-6E554476CC78}" destId="{F41F597C-43E3-4E2C-BA42-3CA657B110CF}" srcOrd="0" destOrd="0" parTransId="{8C9E30A9-EEC9-4E7E-A47C-71C40B25A675}" sibTransId="{850831CE-BBB3-4668-958D-AE7F1FCED1CD}"/>
    <dgm:cxn modelId="{21E684DE-9734-482C-B0A0-CE673DF929C6}" type="presOf" srcId="{BE4FE2E7-1FB4-4AE1-AA0A-FDBCA3F450A5}" destId="{A893700C-307F-4A38-BCBD-56945DC2A5D0}" srcOrd="0" destOrd="0" presId="urn:microsoft.com/office/officeart/2008/layout/LinedList"/>
    <dgm:cxn modelId="{1DE69DE5-33C9-433B-B4D5-E46F89F6C471}" srcId="{5F11ECB7-BA4B-4E52-8EBA-6E554476CC78}" destId="{E5DCB44A-0E98-4BD8-9632-F832EE297C9C}" srcOrd="8" destOrd="0" parTransId="{08BA9EB1-4073-4C49-9C65-65968CEA9730}" sibTransId="{D6D1D187-7E78-417E-B1FE-089957135C7D}"/>
    <dgm:cxn modelId="{449053F1-FD77-4B80-B3EA-3AE5F40B1989}" type="presOf" srcId="{F41F597C-43E3-4E2C-BA42-3CA657B110CF}" destId="{5F8D5239-24B5-4B84-AEC9-0E6D82C30A69}" srcOrd="0" destOrd="0" presId="urn:microsoft.com/office/officeart/2008/layout/LinedList"/>
    <dgm:cxn modelId="{274503FD-C16F-497B-AD09-16EB528119B6}" srcId="{5F11ECB7-BA4B-4E52-8EBA-6E554476CC78}" destId="{DEE8DDA8-EA22-44AE-8C8F-524CAD1DC67C}" srcOrd="3" destOrd="0" parTransId="{B5559523-53BC-4055-8EAA-77FE9B714770}" sibTransId="{1735AC47-993D-4151-B01B-D55F60748A33}"/>
    <dgm:cxn modelId="{E3EFA952-B52E-4460-AF38-2051D8A80351}" type="presParOf" srcId="{2E9D43D9-2B1A-4F69-8A00-390D05AC7807}" destId="{A75A5314-6BC5-41E2-AA55-CEA014018D97}" srcOrd="0" destOrd="0" presId="urn:microsoft.com/office/officeart/2008/layout/LinedList"/>
    <dgm:cxn modelId="{3DFB8C39-40C1-472B-ACAD-E57E75E8A288}" type="presParOf" srcId="{2E9D43D9-2B1A-4F69-8A00-390D05AC7807}" destId="{A753C051-B0C8-4E27-A58A-CC4EE89D04AD}" srcOrd="1" destOrd="0" presId="urn:microsoft.com/office/officeart/2008/layout/LinedList"/>
    <dgm:cxn modelId="{C952F51E-72CC-4D03-8B41-CA5BA3761C2E}" type="presParOf" srcId="{A753C051-B0C8-4E27-A58A-CC4EE89D04AD}" destId="{5F8D5239-24B5-4B84-AEC9-0E6D82C30A69}" srcOrd="0" destOrd="0" presId="urn:microsoft.com/office/officeart/2008/layout/LinedList"/>
    <dgm:cxn modelId="{DED99311-8C07-4C06-BBBF-E4ABDFC0D00B}" type="presParOf" srcId="{A753C051-B0C8-4E27-A58A-CC4EE89D04AD}" destId="{55AEBD8A-707E-495A-8739-3DA79841C4EC}" srcOrd="1" destOrd="0" presId="urn:microsoft.com/office/officeart/2008/layout/LinedList"/>
    <dgm:cxn modelId="{9979829F-5D0E-4770-940A-517FEE95CE2F}" type="presParOf" srcId="{2E9D43D9-2B1A-4F69-8A00-390D05AC7807}" destId="{FB225062-133A-4129-9852-ADF50D610A35}" srcOrd="2" destOrd="0" presId="urn:microsoft.com/office/officeart/2008/layout/LinedList"/>
    <dgm:cxn modelId="{7E11F5E3-3DB6-4D54-A03A-52B5FAB936AB}" type="presParOf" srcId="{2E9D43D9-2B1A-4F69-8A00-390D05AC7807}" destId="{F21E6FFB-A5D4-443E-9263-92F38F0979CE}" srcOrd="3" destOrd="0" presId="urn:microsoft.com/office/officeart/2008/layout/LinedList"/>
    <dgm:cxn modelId="{0A2B9993-0D96-4746-855B-EECF0F2CA3FC}" type="presParOf" srcId="{F21E6FFB-A5D4-443E-9263-92F38F0979CE}" destId="{9CF1315C-1A22-4C3F-9260-B1050EF9A1A8}" srcOrd="0" destOrd="0" presId="urn:microsoft.com/office/officeart/2008/layout/LinedList"/>
    <dgm:cxn modelId="{C8B14920-8CAC-43DA-A605-A768918932F1}" type="presParOf" srcId="{F21E6FFB-A5D4-443E-9263-92F38F0979CE}" destId="{79365231-A885-4DD7-95FD-46EE0BBDA561}" srcOrd="1" destOrd="0" presId="urn:microsoft.com/office/officeart/2008/layout/LinedList"/>
    <dgm:cxn modelId="{87C4FB76-122B-40A6-9E64-58CC3CF1013E}" type="presParOf" srcId="{2E9D43D9-2B1A-4F69-8A00-390D05AC7807}" destId="{9EF4E561-9139-426A-B29B-654EE9E0F323}" srcOrd="4" destOrd="0" presId="urn:microsoft.com/office/officeart/2008/layout/LinedList"/>
    <dgm:cxn modelId="{D2868FEA-FA6D-4E85-919E-E8F61D55D4C9}" type="presParOf" srcId="{2E9D43D9-2B1A-4F69-8A00-390D05AC7807}" destId="{D71269A9-C419-49BE-81A8-9F78BDC8E533}" srcOrd="5" destOrd="0" presId="urn:microsoft.com/office/officeart/2008/layout/LinedList"/>
    <dgm:cxn modelId="{43845E4D-EF04-4F36-88CA-EAAC54F082E3}" type="presParOf" srcId="{D71269A9-C419-49BE-81A8-9F78BDC8E533}" destId="{06B86588-FF5C-4DF2-A0B6-AF3CD62D6612}" srcOrd="0" destOrd="0" presId="urn:microsoft.com/office/officeart/2008/layout/LinedList"/>
    <dgm:cxn modelId="{BEFDF508-6E2A-47AB-8617-0C6BAD1CD9F3}" type="presParOf" srcId="{D71269A9-C419-49BE-81A8-9F78BDC8E533}" destId="{8CF8F278-3041-42EE-B4D3-CFDF1578EADB}" srcOrd="1" destOrd="0" presId="urn:microsoft.com/office/officeart/2008/layout/LinedList"/>
    <dgm:cxn modelId="{3F141EB9-5805-4AAF-BC04-D9E1E69BFCD7}" type="presParOf" srcId="{2E9D43D9-2B1A-4F69-8A00-390D05AC7807}" destId="{5C4211F7-2AC5-4300-A4CC-489D4D8CAB2A}" srcOrd="6" destOrd="0" presId="urn:microsoft.com/office/officeart/2008/layout/LinedList"/>
    <dgm:cxn modelId="{89107E59-9EB6-48AA-8EAB-ED54AC93D7F9}" type="presParOf" srcId="{2E9D43D9-2B1A-4F69-8A00-390D05AC7807}" destId="{F9A7388E-375A-466C-8691-7B29B1041830}" srcOrd="7" destOrd="0" presId="urn:microsoft.com/office/officeart/2008/layout/LinedList"/>
    <dgm:cxn modelId="{4E7546D4-8BB5-435C-B385-359FE470D7B5}" type="presParOf" srcId="{F9A7388E-375A-466C-8691-7B29B1041830}" destId="{A25C96CF-82A8-4502-8EA4-9D4C8A2062B1}" srcOrd="0" destOrd="0" presId="urn:microsoft.com/office/officeart/2008/layout/LinedList"/>
    <dgm:cxn modelId="{10E727A0-D9C9-4CF0-AD33-38AC84F9D20E}" type="presParOf" srcId="{F9A7388E-375A-466C-8691-7B29B1041830}" destId="{E75AC6E9-EAD2-452B-83F7-F1B785ED1D6A}" srcOrd="1" destOrd="0" presId="urn:microsoft.com/office/officeart/2008/layout/LinedList"/>
    <dgm:cxn modelId="{9F594341-5CD5-4CCD-BEDB-013B2977FCAB}" type="presParOf" srcId="{2E9D43D9-2B1A-4F69-8A00-390D05AC7807}" destId="{00B8695F-BAB0-4DCC-9ABE-10703B934D92}" srcOrd="8" destOrd="0" presId="urn:microsoft.com/office/officeart/2008/layout/LinedList"/>
    <dgm:cxn modelId="{561DD33A-8038-4AD7-9F21-8F9DCE00B976}" type="presParOf" srcId="{2E9D43D9-2B1A-4F69-8A00-390D05AC7807}" destId="{13CA8674-7991-4B19-9B2C-A8AF8FCD6A83}" srcOrd="9" destOrd="0" presId="urn:microsoft.com/office/officeart/2008/layout/LinedList"/>
    <dgm:cxn modelId="{8E4CE27E-46F1-4DD9-8CC9-8C590BD554A6}" type="presParOf" srcId="{13CA8674-7991-4B19-9B2C-A8AF8FCD6A83}" destId="{91F5A4AA-2914-42ED-9548-FF11276E068D}" srcOrd="0" destOrd="0" presId="urn:microsoft.com/office/officeart/2008/layout/LinedList"/>
    <dgm:cxn modelId="{9AA45A58-B448-4AF6-B752-77BD7AF4D78E}" type="presParOf" srcId="{13CA8674-7991-4B19-9B2C-A8AF8FCD6A83}" destId="{6DB38924-F493-44A1-9D0F-325C01160794}" srcOrd="1" destOrd="0" presId="urn:microsoft.com/office/officeart/2008/layout/LinedList"/>
    <dgm:cxn modelId="{1183FE49-C755-49AE-B00D-48E20DBEBDC3}" type="presParOf" srcId="{2E9D43D9-2B1A-4F69-8A00-390D05AC7807}" destId="{996100A8-C5CA-4C92-8575-4D514B0C345B}" srcOrd="10" destOrd="0" presId="urn:microsoft.com/office/officeart/2008/layout/LinedList"/>
    <dgm:cxn modelId="{ACAE664C-FD6A-421C-83C5-23BFE74A60B6}" type="presParOf" srcId="{2E9D43D9-2B1A-4F69-8A00-390D05AC7807}" destId="{D2AF3658-9D5B-48CF-867D-9642DC1ABEC5}" srcOrd="11" destOrd="0" presId="urn:microsoft.com/office/officeart/2008/layout/LinedList"/>
    <dgm:cxn modelId="{670C339E-9886-4E3F-84B7-33AB599097EF}" type="presParOf" srcId="{D2AF3658-9D5B-48CF-867D-9642DC1ABEC5}" destId="{66EEB428-CF64-45DA-B736-B4DA6E3BB683}" srcOrd="0" destOrd="0" presId="urn:microsoft.com/office/officeart/2008/layout/LinedList"/>
    <dgm:cxn modelId="{D3352760-7055-4F69-B3C5-351B404DC647}" type="presParOf" srcId="{D2AF3658-9D5B-48CF-867D-9642DC1ABEC5}" destId="{EE457EDA-9383-4D7E-B33B-D9A3CA0DA7D7}" srcOrd="1" destOrd="0" presId="urn:microsoft.com/office/officeart/2008/layout/LinedList"/>
    <dgm:cxn modelId="{E473A928-F0F4-4613-BEF4-C19992B450CD}" type="presParOf" srcId="{2E9D43D9-2B1A-4F69-8A00-390D05AC7807}" destId="{467BCFFD-AB59-4720-BAA6-7EDB4C0028FB}" srcOrd="12" destOrd="0" presId="urn:microsoft.com/office/officeart/2008/layout/LinedList"/>
    <dgm:cxn modelId="{2D65717A-F9C8-4ABF-AC1A-A7406713CF41}" type="presParOf" srcId="{2E9D43D9-2B1A-4F69-8A00-390D05AC7807}" destId="{D147EBCF-36BF-485E-B15A-5E9C299C20D0}" srcOrd="13" destOrd="0" presId="urn:microsoft.com/office/officeart/2008/layout/LinedList"/>
    <dgm:cxn modelId="{E90FC9A9-6C7C-4A75-8D61-915881E4ABE8}" type="presParOf" srcId="{D147EBCF-36BF-485E-B15A-5E9C299C20D0}" destId="{D8F19D71-3555-4EB1-A60E-AB08E1EED35C}" srcOrd="0" destOrd="0" presId="urn:microsoft.com/office/officeart/2008/layout/LinedList"/>
    <dgm:cxn modelId="{B0B387FD-3ECE-401D-8FEA-BBBA52827162}" type="presParOf" srcId="{D147EBCF-36BF-485E-B15A-5E9C299C20D0}" destId="{BCE763AC-CDE0-4005-A1B6-49AF8E268A94}" srcOrd="1" destOrd="0" presId="urn:microsoft.com/office/officeart/2008/layout/LinedList"/>
    <dgm:cxn modelId="{EE44E2FD-2EDC-482F-94B4-CA58527351F4}" type="presParOf" srcId="{2E9D43D9-2B1A-4F69-8A00-390D05AC7807}" destId="{1CC9A3F3-D1F1-49CC-926C-9C1F54DCDCB8}" srcOrd="14" destOrd="0" presId="urn:microsoft.com/office/officeart/2008/layout/LinedList"/>
    <dgm:cxn modelId="{A15FB242-2F30-41FF-AB31-B516D0D2C44C}" type="presParOf" srcId="{2E9D43D9-2B1A-4F69-8A00-390D05AC7807}" destId="{CCB97535-D58B-4D2A-8251-A63D6AF74A70}" srcOrd="15" destOrd="0" presId="urn:microsoft.com/office/officeart/2008/layout/LinedList"/>
    <dgm:cxn modelId="{373555D9-453F-492A-AF6A-0B09F56A1645}" type="presParOf" srcId="{CCB97535-D58B-4D2A-8251-A63D6AF74A70}" destId="{A893700C-307F-4A38-BCBD-56945DC2A5D0}" srcOrd="0" destOrd="0" presId="urn:microsoft.com/office/officeart/2008/layout/LinedList"/>
    <dgm:cxn modelId="{10835CD5-32F6-4A31-B7AF-D3EAA60461F5}" type="presParOf" srcId="{CCB97535-D58B-4D2A-8251-A63D6AF74A70}" destId="{C1BF785D-7C4C-4C84-9892-E1012BFE286D}" srcOrd="1" destOrd="0" presId="urn:microsoft.com/office/officeart/2008/layout/LinedList"/>
    <dgm:cxn modelId="{AF2B7CA9-513D-440E-97D1-FF5E4DBF6FCB}" type="presParOf" srcId="{2E9D43D9-2B1A-4F69-8A00-390D05AC7807}" destId="{C4D58A2A-AE77-4485-AAB1-510442B1A70C}" srcOrd="16" destOrd="0" presId="urn:microsoft.com/office/officeart/2008/layout/LinedList"/>
    <dgm:cxn modelId="{EC15B3E6-5537-443D-BA34-C6098D14517C}" type="presParOf" srcId="{2E9D43D9-2B1A-4F69-8A00-390D05AC7807}" destId="{D1ECC6DF-67C8-42C8-B368-954DC14728F6}" srcOrd="17" destOrd="0" presId="urn:microsoft.com/office/officeart/2008/layout/LinedList"/>
    <dgm:cxn modelId="{34A9B371-5E8F-47F7-83B8-F45DD486DAE1}" type="presParOf" srcId="{D1ECC6DF-67C8-42C8-B368-954DC14728F6}" destId="{67B91526-81DB-45D1-A5F8-2AF999FB5F88}" srcOrd="0" destOrd="0" presId="urn:microsoft.com/office/officeart/2008/layout/LinedList"/>
    <dgm:cxn modelId="{7A184663-AC5B-44A4-A58C-6F3DF366D7EB}" type="presParOf" srcId="{D1ECC6DF-67C8-42C8-B368-954DC14728F6}" destId="{422697BB-FD71-40E3-8CC7-C3BE49EAEF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A5314-6BC5-41E2-AA55-CEA014018D9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D5239-24B5-4B84-AEC9-0E6D82C30A69}">
      <dsp:nvSpPr>
        <dsp:cNvPr id="0" name=""/>
        <dsp:cNvSpPr/>
      </dsp:nvSpPr>
      <dsp:spPr>
        <a:xfrm>
          <a:off x="0" y="531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Digital Image Processing</a:t>
          </a:r>
          <a:endParaRPr lang="en-US" sz="2200" kern="1200"/>
        </a:p>
      </dsp:txBody>
      <dsp:txXfrm>
        <a:off x="0" y="531"/>
        <a:ext cx="10515600" cy="483363"/>
      </dsp:txXfrm>
    </dsp:sp>
    <dsp:sp modelId="{FB225062-133A-4129-9852-ADF50D610A35}">
      <dsp:nvSpPr>
        <dsp:cNvPr id="0" name=""/>
        <dsp:cNvSpPr/>
      </dsp:nvSpPr>
      <dsp:spPr>
        <a:xfrm>
          <a:off x="0" y="48389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1315C-1A22-4C3F-9260-B1050EF9A1A8}">
      <dsp:nvSpPr>
        <dsp:cNvPr id="0" name=""/>
        <dsp:cNvSpPr/>
      </dsp:nvSpPr>
      <dsp:spPr>
        <a:xfrm>
          <a:off x="0" y="483895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Classic Machine Learning</a:t>
          </a:r>
          <a:endParaRPr lang="en-US" sz="2200" kern="1200"/>
        </a:p>
      </dsp:txBody>
      <dsp:txXfrm>
        <a:off x="0" y="483895"/>
        <a:ext cx="10515600" cy="483363"/>
      </dsp:txXfrm>
    </dsp:sp>
    <dsp:sp modelId="{9EF4E561-9139-426A-B29B-654EE9E0F323}">
      <dsp:nvSpPr>
        <dsp:cNvPr id="0" name=""/>
        <dsp:cNvSpPr/>
      </dsp:nvSpPr>
      <dsp:spPr>
        <a:xfrm>
          <a:off x="0" y="96725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86588-FF5C-4DF2-A0B6-AF3CD62D6612}">
      <dsp:nvSpPr>
        <dsp:cNvPr id="0" name=""/>
        <dsp:cNvSpPr/>
      </dsp:nvSpPr>
      <dsp:spPr>
        <a:xfrm>
          <a:off x="0" y="967259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Image Features</a:t>
          </a:r>
          <a:endParaRPr lang="en-US" sz="2200" kern="1200"/>
        </a:p>
      </dsp:txBody>
      <dsp:txXfrm>
        <a:off x="0" y="967259"/>
        <a:ext cx="10515600" cy="483363"/>
      </dsp:txXfrm>
    </dsp:sp>
    <dsp:sp modelId="{5C4211F7-2AC5-4300-A4CC-489D4D8CAB2A}">
      <dsp:nvSpPr>
        <dsp:cNvPr id="0" name=""/>
        <dsp:cNvSpPr/>
      </dsp:nvSpPr>
      <dsp:spPr>
        <a:xfrm>
          <a:off x="0" y="145062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C96CF-82A8-4502-8EA4-9D4C8A2062B1}">
      <dsp:nvSpPr>
        <dsp:cNvPr id="0" name=""/>
        <dsp:cNvSpPr/>
      </dsp:nvSpPr>
      <dsp:spPr>
        <a:xfrm>
          <a:off x="0" y="1450623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Image Classification</a:t>
          </a:r>
          <a:endParaRPr lang="en-US" sz="2200" kern="1200"/>
        </a:p>
      </dsp:txBody>
      <dsp:txXfrm>
        <a:off x="0" y="1450623"/>
        <a:ext cx="10515600" cy="483363"/>
      </dsp:txXfrm>
    </dsp:sp>
    <dsp:sp modelId="{00B8695F-BAB0-4DCC-9ABE-10703B934D92}">
      <dsp:nvSpPr>
        <dsp:cNvPr id="0" name=""/>
        <dsp:cNvSpPr/>
      </dsp:nvSpPr>
      <dsp:spPr>
        <a:xfrm>
          <a:off x="0" y="193398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5A4AA-2914-42ED-9548-FF11276E068D}">
      <dsp:nvSpPr>
        <dsp:cNvPr id="0" name=""/>
        <dsp:cNvSpPr/>
      </dsp:nvSpPr>
      <dsp:spPr>
        <a:xfrm>
          <a:off x="0" y="1933987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Deep Learning</a:t>
          </a:r>
          <a:endParaRPr lang="en-US" sz="2200" kern="1200"/>
        </a:p>
      </dsp:txBody>
      <dsp:txXfrm>
        <a:off x="0" y="1933987"/>
        <a:ext cx="10515600" cy="483363"/>
      </dsp:txXfrm>
    </dsp:sp>
    <dsp:sp modelId="{996100A8-C5CA-4C92-8575-4D514B0C345B}">
      <dsp:nvSpPr>
        <dsp:cNvPr id="0" name=""/>
        <dsp:cNvSpPr/>
      </dsp:nvSpPr>
      <dsp:spPr>
        <a:xfrm>
          <a:off x="0" y="241735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EB428-CF64-45DA-B736-B4DA6E3BB683}">
      <dsp:nvSpPr>
        <dsp:cNvPr id="0" name=""/>
        <dsp:cNvSpPr/>
      </dsp:nvSpPr>
      <dsp:spPr>
        <a:xfrm>
          <a:off x="0" y="2417350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Semantic Segmentation</a:t>
          </a:r>
          <a:endParaRPr lang="en-US" sz="2200" kern="1200"/>
        </a:p>
      </dsp:txBody>
      <dsp:txXfrm>
        <a:off x="0" y="2417350"/>
        <a:ext cx="10515600" cy="483363"/>
      </dsp:txXfrm>
    </dsp:sp>
    <dsp:sp modelId="{467BCFFD-AB59-4720-BAA6-7EDB4C0028FB}">
      <dsp:nvSpPr>
        <dsp:cNvPr id="0" name=""/>
        <dsp:cNvSpPr/>
      </dsp:nvSpPr>
      <dsp:spPr>
        <a:xfrm>
          <a:off x="0" y="290071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19D71-3555-4EB1-A60E-AB08E1EED35C}">
      <dsp:nvSpPr>
        <dsp:cNvPr id="0" name=""/>
        <dsp:cNvSpPr/>
      </dsp:nvSpPr>
      <dsp:spPr>
        <a:xfrm>
          <a:off x="0" y="2900714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Object Detection</a:t>
          </a:r>
          <a:endParaRPr lang="en-US" sz="2200" kern="1200"/>
        </a:p>
      </dsp:txBody>
      <dsp:txXfrm>
        <a:off x="0" y="2900714"/>
        <a:ext cx="10515600" cy="483363"/>
      </dsp:txXfrm>
    </dsp:sp>
    <dsp:sp modelId="{1CC9A3F3-D1F1-49CC-926C-9C1F54DCDCB8}">
      <dsp:nvSpPr>
        <dsp:cNvPr id="0" name=""/>
        <dsp:cNvSpPr/>
      </dsp:nvSpPr>
      <dsp:spPr>
        <a:xfrm>
          <a:off x="0" y="338407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3700C-307F-4A38-BCBD-56945DC2A5D0}">
      <dsp:nvSpPr>
        <dsp:cNvPr id="0" name=""/>
        <dsp:cNvSpPr/>
      </dsp:nvSpPr>
      <dsp:spPr>
        <a:xfrm>
          <a:off x="0" y="3384078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Image Synthesis</a:t>
          </a:r>
          <a:endParaRPr lang="en-US" sz="2200" kern="1200"/>
        </a:p>
      </dsp:txBody>
      <dsp:txXfrm>
        <a:off x="0" y="3384078"/>
        <a:ext cx="10515600" cy="483363"/>
      </dsp:txXfrm>
    </dsp:sp>
    <dsp:sp modelId="{C4D58A2A-AE77-4485-AAB1-510442B1A70C}">
      <dsp:nvSpPr>
        <dsp:cNvPr id="0" name=""/>
        <dsp:cNvSpPr/>
      </dsp:nvSpPr>
      <dsp:spPr>
        <a:xfrm>
          <a:off x="0" y="386744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91526-81DB-45D1-A5F8-2AF999FB5F88}">
      <dsp:nvSpPr>
        <dsp:cNvPr id="0" name=""/>
        <dsp:cNvSpPr/>
      </dsp:nvSpPr>
      <dsp:spPr>
        <a:xfrm>
          <a:off x="0" y="3867442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Computerized Tomography</a:t>
          </a:r>
          <a:endParaRPr lang="en-US" sz="2200" kern="1200"/>
        </a:p>
      </dsp:txBody>
      <dsp:txXfrm>
        <a:off x="0" y="3867442"/>
        <a:ext cx="10515600" cy="483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76E5F-9D68-4973-8A2A-59949176DA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1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26/03/2025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26/03/2025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26/03/2025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python/environments" TargetMode="External"/><Relationship Id="rId2" Type="http://schemas.openxmlformats.org/officeDocument/2006/relationships/hyperlink" Target="https://docs.python.org/3/tutorial/venv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hyperlink" Target="https://code.visualstudio.com/docs/datascience/jupyter-notebook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hyperlink" Target="https://szeliski.org/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dlbook.github.io/udlbook/" TargetMode="External"/><Relationship Id="rId4" Type="http://schemas.openxmlformats.org/officeDocument/2006/relationships/hyperlink" Target="https://fleuret.org/public/lbdl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57408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E70834-2630-CF53-46B9-4A5595D2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Programming Language: 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C0850-2155-3201-EF3C-EFB7157E6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good compromise between rapid prototyping and production</a:t>
            </a:r>
          </a:p>
          <a:p>
            <a:r>
              <a:rPr lang="en-GB" dirty="0"/>
              <a:t>vast ecosystem</a:t>
            </a:r>
          </a:p>
          <a:p>
            <a:r>
              <a:rPr lang="en-GB" dirty="0"/>
              <a:t>very popular for data processing and ML: scientific Python stack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14FD3-2384-341A-0192-D9784F9F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558D5A92-0B5B-7717-CB3F-2D03E1B5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950" y="86276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ndefined">
            <a:extLst>
              <a:ext uri="{FF2B5EF4-FFF2-40B4-BE49-F238E27FC236}">
                <a16:creationId xmlns:a16="http://schemas.microsoft.com/office/drawing/2014/main" id="{36547C17-E21D-FBD0-2391-DA367A29E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2507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undefined">
            <a:extLst>
              <a:ext uri="{FF2B5EF4-FFF2-40B4-BE49-F238E27FC236}">
                <a16:creationId xmlns:a16="http://schemas.microsoft.com/office/drawing/2014/main" id="{2F91ED10-6934-AB74-9C86-B13644E9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99" y="4342507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2EF0CA0C-5B15-EA29-7463-7C51B00F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75" y="434250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undefined">
            <a:extLst>
              <a:ext uri="{FF2B5EF4-FFF2-40B4-BE49-F238E27FC236}">
                <a16:creationId xmlns:a16="http://schemas.microsoft.com/office/drawing/2014/main" id="{F1B7597C-6369-5514-7976-9E48A131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5" y="5809212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2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9571-C6ED-CFC8-29FD-1B24BD4B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Python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BB58C-563A-AD3B-2A93-23C918781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dirty="0"/>
              <a:t>computer vision: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DF3A1-48C2-8A99-A46A-DED1F4ED5B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dirty="0"/>
              <a:t>deep learning: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B97E4-48D3-5CA3-B6B2-3BC5DD71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FD58764D-2B67-728C-787A-C6B642EB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647" y="2719363"/>
            <a:ext cx="3701716" cy="7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9C0D363E-EF7C-EEF1-BD05-D7980098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94" y="4364079"/>
            <a:ext cx="3284621" cy="110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8A9556-CB38-5619-CC52-7BD00B11B476}"/>
              </a:ext>
            </a:extLst>
          </p:cNvPr>
          <p:cNvSpPr/>
          <p:nvPr/>
        </p:nvSpPr>
        <p:spPr>
          <a:xfrm>
            <a:off x="7104647" y="2575065"/>
            <a:ext cx="3701716" cy="10782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72F38-26BF-8A94-8631-751A406D153E}"/>
              </a:ext>
            </a:extLst>
          </p:cNvPr>
          <p:cNvSpPr/>
          <p:nvPr/>
        </p:nvSpPr>
        <p:spPr>
          <a:xfrm>
            <a:off x="2171700" y="2334886"/>
            <a:ext cx="2514600" cy="21882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D6FB989F-F436-74B9-405A-729460910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94" y="2429686"/>
            <a:ext cx="1509612" cy="199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analysis made easy with Scikit Image! (part 1) - Nicola Romanò">
            <a:extLst>
              <a:ext uri="{FF2B5EF4-FFF2-40B4-BE49-F238E27FC236}">
                <a16:creationId xmlns:a16="http://schemas.microsoft.com/office/drawing/2014/main" id="{78D57E94-E485-4288-6FCE-568DF7CF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915151"/>
            <a:ext cx="2514601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9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31D7-F116-6FF9-9B2A-660AE027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A4C1-FFFD-3C44-E2CA-D30093EF7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locally, best use</a:t>
            </a:r>
          </a:p>
          <a:p>
            <a:r>
              <a:rPr lang="en-GB" dirty="0"/>
              <a:t>a virtual environment to flexibly install packages (e.g., </a:t>
            </a:r>
            <a:r>
              <a:rPr lang="en-GB" dirty="0" err="1">
                <a:hlinkClick r:id="rId2"/>
              </a:rPr>
              <a:t>venv</a:t>
            </a:r>
            <a:r>
              <a:rPr lang="en-GB" dirty="0"/>
              <a:t>)</a:t>
            </a:r>
          </a:p>
          <a:p>
            <a:r>
              <a:rPr lang="en-GB" dirty="0"/>
              <a:t>an IDE of your choice (e.g., </a:t>
            </a:r>
            <a:r>
              <a:rPr lang="en-GB" dirty="0">
                <a:hlinkClick r:id="rId3"/>
              </a:rPr>
              <a:t>VS Code</a:t>
            </a:r>
            <a:r>
              <a:rPr lang="en-GB" dirty="0"/>
              <a:t>)</a:t>
            </a:r>
          </a:p>
          <a:p>
            <a:r>
              <a:rPr lang="en-GB" dirty="0"/>
              <a:t>both plain Python files or </a:t>
            </a:r>
            <a:r>
              <a:rPr lang="en-GB" dirty="0" err="1">
                <a:hlinkClick r:id="rId4"/>
              </a:rPr>
              <a:t>Jupyter</a:t>
            </a:r>
            <a:r>
              <a:rPr lang="en-GB" dirty="0">
                <a:hlinkClick r:id="rId4"/>
              </a:rPr>
              <a:t> notebooks</a:t>
            </a:r>
            <a:r>
              <a:rPr lang="en-GB" dirty="0"/>
              <a:t> are fine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cloud-based environments also fine (e.g., </a:t>
            </a:r>
            <a:r>
              <a:rPr lang="en-GB" dirty="0">
                <a:hlinkClick r:id="rId5"/>
              </a:rPr>
              <a:t>Google </a:t>
            </a:r>
            <a:r>
              <a:rPr lang="en-GB" dirty="0" err="1">
                <a:hlinkClick r:id="rId5"/>
              </a:rPr>
              <a:t>Colab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B8C7-7F0B-BA44-36D2-4511056C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72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DE35-6DC5-4B43-A28D-7DF616D3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AFC3B-A5E8-E02B-3B57-552EF4E5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Computer Vision: Algorithms and Applications</a:t>
            </a:r>
            <a:endParaRPr lang="en-GB" dirty="0"/>
          </a:p>
          <a:p>
            <a:r>
              <a:rPr lang="en-GB" dirty="0"/>
              <a:t>Digital Image Processing, Gonzales </a:t>
            </a:r>
            <a:r>
              <a:rPr lang="en-GB"/>
              <a:t>&amp; Woods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hlinkClick r:id="rId3"/>
              </a:rPr>
              <a:t>Deep Learning</a:t>
            </a:r>
            <a:endParaRPr lang="en-GB" dirty="0"/>
          </a:p>
          <a:p>
            <a:r>
              <a:rPr lang="en-GB" dirty="0">
                <a:hlinkClick r:id="rId4"/>
              </a:rPr>
              <a:t>The Little Book of Deep Learning</a:t>
            </a:r>
            <a:endParaRPr lang="en-GB" dirty="0"/>
          </a:p>
          <a:p>
            <a:r>
              <a:rPr lang="en-GB" dirty="0">
                <a:hlinkClick r:id="rId5"/>
              </a:rPr>
              <a:t>Understanding Deep Learning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38C66-2088-1B70-03A1-D7C86EDA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68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15242-9AE4-EA1E-7DFA-9BD7D9F6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of Computer Vision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D6020-0298-0BE4-47C3-5CABE1209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extract semantic information from digital image data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to be used for decision making support or automated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07719-B5C6-E0AE-4F7D-D21E5E34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8C551-A1C9-DC8A-B8E3-C77D4B79702A}"/>
              </a:ext>
            </a:extLst>
          </p:cNvPr>
          <p:cNvSpPr txBox="1"/>
          <p:nvPr/>
        </p:nvSpPr>
        <p:spPr>
          <a:xfrm>
            <a:off x="431800" y="3421100"/>
            <a:ext cx="430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challenging problem:</a:t>
            </a:r>
          </a:p>
          <a:p>
            <a:r>
              <a:rPr lang="en-GB" sz="2400" dirty="0"/>
              <a:t>images are only 2D projections of the 3D world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A32DF-0206-1374-CB3A-BB64F9900A36}"/>
              </a:ext>
            </a:extLst>
          </p:cNvPr>
          <p:cNvGrpSpPr/>
          <p:nvPr/>
        </p:nvGrpSpPr>
        <p:grpSpPr>
          <a:xfrm>
            <a:off x="5113864" y="3064890"/>
            <a:ext cx="6553200" cy="2621006"/>
            <a:chOff x="4597400" y="3555957"/>
            <a:chExt cx="6553200" cy="2621006"/>
          </a:xfrm>
        </p:grpSpPr>
        <p:pic>
          <p:nvPicPr>
            <p:cNvPr id="8" name="Picture 7" descr="A house with trees and a fence&#10;&#10;AI-generated content may be incorrect.">
              <a:extLst>
                <a:ext uri="{FF2B5EF4-FFF2-40B4-BE49-F238E27FC236}">
                  <a16:creationId xmlns:a16="http://schemas.microsoft.com/office/drawing/2014/main" id="{630D5ACC-07B6-E15A-2AFC-6C8D2A11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333" y="3555957"/>
              <a:ext cx="4155253" cy="2621006"/>
            </a:xfrm>
            <a:prstGeom prst="rect">
              <a:avLst/>
            </a:prstGeom>
          </p:spPr>
        </p:pic>
        <p:pic>
          <p:nvPicPr>
            <p:cNvPr id="9" name="Picture 8" descr="A pixelated image of a house and trees&#10;&#10;AI-generated content may be incorrect.">
              <a:extLst>
                <a:ext uri="{FF2B5EF4-FFF2-40B4-BE49-F238E27FC236}">
                  <a16:creationId xmlns:a16="http://schemas.microsoft.com/office/drawing/2014/main" id="{C9D33BEF-FB7D-B9F7-A787-A93DCED7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057" y="3598292"/>
              <a:ext cx="2339543" cy="22023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63080B-79BB-7430-1C6A-62E550019AB1}"/>
                </a:ext>
              </a:extLst>
            </p:cNvPr>
            <p:cNvSpPr/>
            <p:nvPr/>
          </p:nvSpPr>
          <p:spPr>
            <a:xfrm>
              <a:off x="4597400" y="5596467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3BF2A3-6601-464F-C9EE-6DF127F9F342}"/>
                </a:ext>
              </a:extLst>
            </p:cNvPr>
            <p:cNvSpPr/>
            <p:nvPr/>
          </p:nvSpPr>
          <p:spPr>
            <a:xfrm>
              <a:off x="4707465" y="4271411"/>
              <a:ext cx="406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93DC2C-56DC-5B2E-E151-4626E379E308}"/>
                </a:ext>
              </a:extLst>
            </p:cNvPr>
            <p:cNvSpPr/>
            <p:nvPr/>
          </p:nvSpPr>
          <p:spPr>
            <a:xfrm>
              <a:off x="10489769" y="5663640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751BC5-AB20-D564-3586-5CEBF074792C}"/>
                </a:ext>
              </a:extLst>
            </p:cNvPr>
            <p:cNvSpPr/>
            <p:nvPr/>
          </p:nvSpPr>
          <p:spPr>
            <a:xfrm>
              <a:off x="10545955" y="3903929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E64D75-8728-3AAC-AFF7-2D77C7B99350}"/>
              </a:ext>
            </a:extLst>
          </p:cNvPr>
          <p:cNvSpPr txBox="1"/>
          <p:nvPr/>
        </p:nvSpPr>
        <p:spPr>
          <a:xfrm>
            <a:off x="838200" y="6104253"/>
            <a:ext cx="102242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nowadays heavily powered by artificial intelligence (AI), especially machine learning (ML)</a:t>
            </a:r>
          </a:p>
        </p:txBody>
      </p:sp>
    </p:spTree>
    <p:extLst>
      <p:ext uri="{BB962C8B-B14F-4D97-AF65-F5344CB8AC3E}">
        <p14:creationId xmlns:p14="http://schemas.microsoft.com/office/powerpoint/2010/main" val="142145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2E5C-5FD4-F085-4DAA-7404FBAA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Computer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26E71-3908-2652-F640-7EB52307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 descr="A white car on the road&#10;&#10;Description automatically generated">
            <a:extLst>
              <a:ext uri="{FF2B5EF4-FFF2-40B4-BE49-F238E27FC236}">
                <a16:creationId xmlns:a16="http://schemas.microsoft.com/office/drawing/2014/main" id="{19BA1782-7EE8-F99B-2548-C0F38F389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1566333"/>
            <a:ext cx="2946400" cy="220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AB807-6727-9B83-D4CF-E3479A494216}"/>
              </a:ext>
            </a:extLst>
          </p:cNvPr>
          <p:cNvSpPr txBox="1"/>
          <p:nvPr/>
        </p:nvSpPr>
        <p:spPr>
          <a:xfrm>
            <a:off x="8509000" y="1166223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autonomous driving</a:t>
            </a:r>
          </a:p>
        </p:txBody>
      </p:sp>
      <p:pic>
        <p:nvPicPr>
          <p:cNvPr id="9" name="Picture 8" descr="A mri of a brain&#10;&#10;Description automatically generated">
            <a:extLst>
              <a:ext uri="{FF2B5EF4-FFF2-40B4-BE49-F238E27FC236}">
                <a16:creationId xmlns:a16="http://schemas.microsoft.com/office/drawing/2014/main" id="{E3357C2E-B26A-9C49-DBE1-015C1415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8" y="4469349"/>
            <a:ext cx="2239428" cy="220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7933F-1A90-C3D6-C001-D0E231B6A969}"/>
              </a:ext>
            </a:extLst>
          </p:cNvPr>
          <p:cNvSpPr txBox="1"/>
          <p:nvPr/>
        </p:nvSpPr>
        <p:spPr>
          <a:xfrm>
            <a:off x="770468" y="4069239"/>
            <a:ext cx="1999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medical imaging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99917-C668-6B2D-EC29-F296331AB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56" y="4657352"/>
            <a:ext cx="2749701" cy="1480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B9787-2BDA-CD0A-240F-9E4A0BAC2F5E}"/>
              </a:ext>
            </a:extLst>
          </p:cNvPr>
          <p:cNvSpPr txBox="1"/>
          <p:nvPr/>
        </p:nvSpPr>
        <p:spPr>
          <a:xfrm>
            <a:off x="6973656" y="4250959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augmented 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6A32E-7E9F-E355-D29F-7FACE2405205}"/>
              </a:ext>
            </a:extLst>
          </p:cNvPr>
          <p:cNvSpPr txBox="1"/>
          <p:nvPr/>
        </p:nvSpPr>
        <p:spPr>
          <a:xfrm>
            <a:off x="10030831" y="5956240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and many more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D4130-B522-DCBE-FC04-6AFC233688F1}"/>
              </a:ext>
            </a:extLst>
          </p:cNvPr>
          <p:cNvSpPr txBox="1"/>
          <p:nvPr/>
        </p:nvSpPr>
        <p:spPr>
          <a:xfrm>
            <a:off x="4466118" y="1617767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automated inspection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CE8A3-33D7-D6D6-CD3C-20504999BEE0}"/>
              </a:ext>
            </a:extLst>
          </p:cNvPr>
          <p:cNvSpPr txBox="1"/>
          <p:nvPr/>
        </p:nvSpPr>
        <p:spPr>
          <a:xfrm>
            <a:off x="431801" y="1624749"/>
            <a:ext cx="2091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facial recognition</a:t>
            </a:r>
          </a:p>
        </p:txBody>
      </p:sp>
      <p:pic>
        <p:nvPicPr>
          <p:cNvPr id="18" name="Picture 17" descr="A person and person talking to each other&#10;&#10;Description automatically generated">
            <a:extLst>
              <a:ext uri="{FF2B5EF4-FFF2-40B4-BE49-F238E27FC236}">
                <a16:creationId xmlns:a16="http://schemas.microsoft.com/office/drawing/2014/main" id="{181E8360-0E49-9110-BF51-865530C7F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2021871"/>
            <a:ext cx="2578095" cy="1718730"/>
          </a:xfrm>
          <a:prstGeom prst="rect">
            <a:avLst/>
          </a:prstGeom>
        </p:spPr>
      </p:pic>
      <p:pic>
        <p:nvPicPr>
          <p:cNvPr id="20" name="Picture 19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7A5F502A-31FA-3F40-325E-1ED06D842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39" y="2021018"/>
            <a:ext cx="2661523" cy="1325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8CD3E3-6DD5-AF6E-86E2-9896204D9915}"/>
              </a:ext>
            </a:extLst>
          </p:cNvPr>
          <p:cNvSpPr txBox="1"/>
          <p:nvPr/>
        </p:nvSpPr>
        <p:spPr>
          <a:xfrm>
            <a:off x="3328710" y="3950704"/>
            <a:ext cx="3368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optical character recognition</a:t>
            </a:r>
          </a:p>
        </p:txBody>
      </p:sp>
      <p:pic>
        <p:nvPicPr>
          <p:cNvPr id="23" name="Picture 22" descr="A red car on a yellow platform&#10;&#10;Description automatically generated">
            <a:extLst>
              <a:ext uri="{FF2B5EF4-FFF2-40B4-BE49-F238E27FC236}">
                <a16:creationId xmlns:a16="http://schemas.microsoft.com/office/drawing/2014/main" id="{C4E8421F-F339-918D-7023-D3389646B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10" y="4274338"/>
            <a:ext cx="3255433" cy="16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1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501F-E730-1538-3B8A-CF9308EF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3AE0-DE24-6AAC-A09B-2FA85764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transformations from image to image</a:t>
            </a:r>
          </a:p>
          <a:p>
            <a:pPr marL="0" indent="0">
              <a:buNone/>
            </a:pPr>
            <a:r>
              <a:rPr lang="de-DE" dirty="0"/>
              <a:t>(such as scaling, smoothing, sharpening, or contrast stretching)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facilitate either machine perception or just human interpretation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B3CCE-156D-72BD-3B48-ECC0352A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E3FDD497-3524-63D6-A651-21085D776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11" y="2882287"/>
            <a:ext cx="3509590" cy="1950889"/>
          </a:xfrm>
          <a:prstGeom prst="rect">
            <a:avLst/>
          </a:prstGeom>
        </p:spPr>
      </p:pic>
      <p:pic>
        <p:nvPicPr>
          <p:cNvPr id="7" name="Picture 6" descr="A close-up of a pile of coffee beans&#10;&#10;AI-generated content may be incorrect.">
            <a:extLst>
              <a:ext uri="{FF2B5EF4-FFF2-40B4-BE49-F238E27FC236}">
                <a16:creationId xmlns:a16="http://schemas.microsoft.com/office/drawing/2014/main" id="{2E515060-A076-DAAC-B199-1ABC42856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84" y="2882287"/>
            <a:ext cx="1973751" cy="1950889"/>
          </a:xfrm>
          <a:prstGeom prst="rect">
            <a:avLst/>
          </a:prstGeom>
        </p:spPr>
      </p:pic>
      <p:pic>
        <p:nvPicPr>
          <p:cNvPr id="9" name="Picture 8" descr="Close-up of coffee beans&#10;&#10;AI-generated content may be incorrect.">
            <a:extLst>
              <a:ext uri="{FF2B5EF4-FFF2-40B4-BE49-F238E27FC236}">
                <a16:creationId xmlns:a16="http://schemas.microsoft.com/office/drawing/2014/main" id="{6B7DEBF3-AD3A-DDBA-B85B-C21443BFD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63" y="2882287"/>
            <a:ext cx="1958141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7385CB-D725-C163-7B63-8CCA18A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Understanding (Recognition)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7255-8BC3-BACB-9EFD-504686AC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 descr="A screenshot of a car driving on a road&#10;&#10;AI-generated content may be incorrect.">
            <a:extLst>
              <a:ext uri="{FF2B5EF4-FFF2-40B4-BE49-F238E27FC236}">
                <a16:creationId xmlns:a16="http://schemas.microsoft.com/office/drawing/2014/main" id="{69E79427-57FE-4A06-F469-0AA6DEAB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43" y="1476531"/>
            <a:ext cx="9290114" cy="53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D447-446B-E09E-6F4A-522C1DBB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Course Schedule</a:t>
            </a:r>
            <a:endParaRPr lang="en-GB" dirty="0"/>
          </a:p>
        </p:txBody>
      </p:sp>
      <p:graphicFrame>
        <p:nvGraphicFramePr>
          <p:cNvPr id="9" name="Content Placeholder 1">
            <a:extLst>
              <a:ext uri="{FF2B5EF4-FFF2-40B4-BE49-F238E27FC236}">
                <a16:creationId xmlns:a16="http://schemas.microsoft.com/office/drawing/2014/main" id="{8A329815-2903-A725-019B-C9553F213F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64D44-83AC-6A7A-17E0-C1AE2ED1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549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44F7-861D-5F7F-A3C4-DC438249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Main Areas of AI/ML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C8EC6-3F79-485E-71D3-142E1593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461BE-CBBC-633F-BF4F-AD6554B6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11" y="2282706"/>
            <a:ext cx="5603963" cy="921243"/>
          </a:xfrm>
          <a:prstGeom prst="rect">
            <a:avLst/>
          </a:prstGeom>
        </p:spPr>
      </p:pic>
      <p:pic>
        <p:nvPicPr>
          <p:cNvPr id="6" name="Picture 5" descr="A collage of many images&#10;&#10;Description automatically generated">
            <a:extLst>
              <a:ext uri="{FF2B5EF4-FFF2-40B4-BE49-F238E27FC236}">
                <a16:creationId xmlns:a16="http://schemas.microsoft.com/office/drawing/2014/main" id="{029F3378-177B-1DEF-9328-6E0FCD05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8" y="4525129"/>
            <a:ext cx="2078016" cy="207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A4FFF-1D36-AC9C-C62A-4BAEB008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1" y="2857002"/>
            <a:ext cx="1841655" cy="1998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D89D0-9E61-6800-832F-2640E2937535}"/>
              </a:ext>
            </a:extLst>
          </p:cNvPr>
          <p:cNvSpPr txBox="1"/>
          <p:nvPr/>
        </p:nvSpPr>
        <p:spPr>
          <a:xfrm>
            <a:off x="439111" y="1759486"/>
            <a:ext cx="2063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tabular data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F4D34-236A-5C86-228F-99672208DBD8}"/>
              </a:ext>
            </a:extLst>
          </p:cNvPr>
          <p:cNvSpPr txBox="1"/>
          <p:nvPr/>
        </p:nvSpPr>
        <p:spPr>
          <a:xfrm>
            <a:off x="348339" y="4001909"/>
            <a:ext cx="268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computer vision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19B08-DDB6-BE91-ADEA-700B82E1A498}"/>
              </a:ext>
            </a:extLst>
          </p:cNvPr>
          <p:cNvSpPr txBox="1"/>
          <p:nvPr/>
        </p:nvSpPr>
        <p:spPr>
          <a:xfrm>
            <a:off x="8116329" y="2333782"/>
            <a:ext cx="2830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language models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B25F8-AE37-1ACB-BA8E-33CFFD038092}"/>
              </a:ext>
            </a:extLst>
          </p:cNvPr>
          <p:cNvSpPr txBox="1"/>
          <p:nvPr/>
        </p:nvSpPr>
        <p:spPr>
          <a:xfrm>
            <a:off x="4377267" y="4222251"/>
            <a:ext cx="129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control</a:t>
            </a:r>
            <a:endParaRPr lang="en-GB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8E3C93-9BB5-54EC-0C68-41D872F0A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267" y="4745471"/>
            <a:ext cx="2750387" cy="1343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545444-0F88-D652-43F5-7AB41F39A7A8}"/>
              </a:ext>
            </a:extLst>
          </p:cNvPr>
          <p:cNvSpPr txBox="1"/>
          <p:nvPr/>
        </p:nvSpPr>
        <p:spPr>
          <a:xfrm>
            <a:off x="6831633" y="643185"/>
            <a:ext cx="452216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200" dirty="0"/>
              <a:t>empowered by one key component: learning from data (ML)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2048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A917D1-CFE8-CFA0-EC29-D31E0398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When to Use ML (Learning from Data)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10007-F622-5B4B-B5A0-241B785D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151AC-16C9-C1FF-7D4B-9897133BE633}"/>
              </a:ext>
            </a:extLst>
          </p:cNvPr>
          <p:cNvSpPr txBox="1"/>
          <p:nvPr/>
        </p:nvSpPr>
        <p:spPr>
          <a:xfrm>
            <a:off x="838200" y="2016445"/>
            <a:ext cx="37673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C67E1-0656-937B-6797-538377633F26}"/>
              </a:ext>
            </a:extLst>
          </p:cNvPr>
          <p:cNvSpPr txBox="1"/>
          <p:nvPr/>
        </p:nvSpPr>
        <p:spPr>
          <a:xfrm>
            <a:off x="6214111" y="2016445"/>
            <a:ext cx="43078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8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A734C35A-F9EC-16AF-C578-6C4A860B7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11" y="3192255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D0BC8-8653-739C-7ACE-3DB4279978A0}"/>
              </a:ext>
            </a:extLst>
          </p:cNvPr>
          <p:cNvSpPr txBox="1"/>
          <p:nvPr/>
        </p:nvSpPr>
        <p:spPr>
          <a:xfrm>
            <a:off x="6096001" y="5700575"/>
            <a:ext cx="6005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protein structure predictions, demand forecasting, …</a:t>
            </a:r>
          </a:p>
        </p:txBody>
      </p:sp>
      <p:pic>
        <p:nvPicPr>
          <p:cNvPr id="10" name="Picture 9" descr="A computer on a table&#10;&#10;Description automatically generated">
            <a:extLst>
              <a:ext uri="{FF2B5EF4-FFF2-40B4-BE49-F238E27FC236}">
                <a16:creationId xmlns:a16="http://schemas.microsoft.com/office/drawing/2014/main" id="{236AF176-CF90-9AEF-5F5A-62931A1F1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2255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A78324-008A-CDED-13FB-DBF4795BDAC2}"/>
              </a:ext>
            </a:extLst>
          </p:cNvPr>
          <p:cNvSpPr txBox="1"/>
          <p:nvPr/>
        </p:nvSpPr>
        <p:spPr>
          <a:xfrm>
            <a:off x="838200" y="5692867"/>
            <a:ext cx="3767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object recognition, chat bot,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CA6B1-3E7B-83D8-2B03-2A610283AD83}"/>
              </a:ext>
            </a:extLst>
          </p:cNvPr>
          <p:cNvSpPr txBox="1"/>
          <p:nvPr/>
        </p:nvSpPr>
        <p:spPr>
          <a:xfrm>
            <a:off x="10521950" y="4694111"/>
            <a:ext cx="1227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/>
              <a:t>AlphaFold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442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5F983-758A-EB88-9012-92F52DEF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9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A792F-00C8-7D7F-6BEC-906378FBE986}"/>
              </a:ext>
            </a:extLst>
          </p:cNvPr>
          <p:cNvGrpSpPr/>
          <p:nvPr/>
        </p:nvGrpSpPr>
        <p:grpSpPr>
          <a:xfrm>
            <a:off x="628650" y="742950"/>
            <a:ext cx="5467350" cy="5372100"/>
            <a:chOff x="218096" y="1278538"/>
            <a:chExt cx="5467350" cy="5372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34507-EBF5-C8B0-E02C-648EBA958CA2}"/>
                </a:ext>
              </a:extLst>
            </p:cNvPr>
            <p:cNvSpPr/>
            <p:nvPr/>
          </p:nvSpPr>
          <p:spPr>
            <a:xfrm>
              <a:off x="218096" y="1278538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D9A571-5F1B-A287-1366-448584434981}"/>
                </a:ext>
              </a:extLst>
            </p:cNvPr>
            <p:cNvSpPr/>
            <p:nvPr/>
          </p:nvSpPr>
          <p:spPr>
            <a:xfrm>
              <a:off x="1008671" y="2716812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F898E0-A5FF-7737-66AF-823C4CB0027D}"/>
                </a:ext>
              </a:extLst>
            </p:cNvPr>
            <p:cNvSpPr/>
            <p:nvPr/>
          </p:nvSpPr>
          <p:spPr>
            <a:xfrm>
              <a:off x="1675421" y="4097938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0D5185-9D95-297D-29A1-2586D8B69CF6}"/>
                </a:ext>
              </a:extLst>
            </p:cNvPr>
            <p:cNvSpPr txBox="1"/>
            <p:nvPr/>
          </p:nvSpPr>
          <p:spPr>
            <a:xfrm>
              <a:off x="2151671" y="3097812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AAA9D3-BD6B-71DE-CA94-73864BEDEEFC}"/>
                </a:ext>
              </a:extLst>
            </p:cNvPr>
            <p:cNvSpPr txBox="1"/>
            <p:nvPr/>
          </p:nvSpPr>
          <p:spPr>
            <a:xfrm>
              <a:off x="1999271" y="1627787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2B53FA-A449-0AAB-DB4F-BAE16BB65419}"/>
              </a:ext>
            </a:extLst>
          </p:cNvPr>
          <p:cNvSpPr txBox="1"/>
          <p:nvPr/>
        </p:nvSpPr>
        <p:spPr>
          <a:xfrm>
            <a:off x="6634570" y="953699"/>
            <a:ext cx="44906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3D8FE-44A8-3988-9D54-5D7977569E3A}"/>
              </a:ext>
            </a:extLst>
          </p:cNvPr>
          <p:cNvSpPr txBox="1"/>
          <p:nvPr/>
        </p:nvSpPr>
        <p:spPr>
          <a:xfrm>
            <a:off x="6634570" y="4148137"/>
            <a:ext cx="47192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200" b="1" dirty="0"/>
              <a:t>Deep Learning</a:t>
            </a:r>
            <a:r>
              <a:rPr lang="en-DE" sz="2200" dirty="0"/>
              <a:t>:</a:t>
            </a:r>
            <a:r>
              <a:rPr lang="de-DE" sz="2200" dirty="0"/>
              <a:t> </a:t>
            </a:r>
            <a:r>
              <a:rPr lang="en-DE" sz="2200" dirty="0"/>
              <a:t>special kind of ML </a:t>
            </a:r>
            <a:r>
              <a:rPr lang="de-DE" sz="2200" dirty="0"/>
              <a:t>method</a:t>
            </a:r>
            <a:r>
              <a:rPr lang="en-DE" sz="2200" dirty="0"/>
              <a:t>s using </a:t>
            </a:r>
            <a:r>
              <a:rPr lang="en-DE" sz="2200" i="1" dirty="0"/>
              <a:t>deep</a:t>
            </a:r>
            <a:r>
              <a:rPr lang="en-DE" sz="2200" dirty="0"/>
              <a:t> neural networks</a:t>
            </a:r>
            <a:r>
              <a:rPr lang="en-GB" sz="2200" dirty="0"/>
              <a:t> (e.g., CNNs, transformers)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6599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362</Words>
  <Application>Microsoft Office PowerPoint</Application>
  <PresentationFormat>Widescreen</PresentationFormat>
  <Paragraphs>91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Introduction</vt:lpstr>
      <vt:lpstr>Goal of Computer Vision</vt:lpstr>
      <vt:lpstr>Applications of Computer Vision</vt:lpstr>
      <vt:lpstr>Image Processing</vt:lpstr>
      <vt:lpstr>Image Understanding (Recognition)</vt:lpstr>
      <vt:lpstr>Course Schedule</vt:lpstr>
      <vt:lpstr>Main Areas of AI/ML</vt:lpstr>
      <vt:lpstr>When to Use ML (Learning from Data)</vt:lpstr>
      <vt:lpstr>PowerPoint Presentation</vt:lpstr>
      <vt:lpstr>Used Programming Language: Python</vt:lpstr>
      <vt:lpstr>Used Python Libraries</vt:lpstr>
      <vt:lpstr>Programming Environments</vt:lpstr>
      <vt:lpstr>Literature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32</cp:revision>
  <dcterms:created xsi:type="dcterms:W3CDTF">2025-01-08T09:27:30Z</dcterms:created>
  <dcterms:modified xsi:type="dcterms:W3CDTF">2025-03-26T15:27:26Z</dcterms:modified>
</cp:coreProperties>
</file>